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7" r:id="rId4"/>
    <p:sldId id="260" r:id="rId5"/>
    <p:sldId id="259" r:id="rId6"/>
    <p:sldId id="261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edievalSharp" panose="020B0604020202020204" charset="-18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215"/>
    <a:srgbClr val="D7D7D3"/>
    <a:srgbClr val="030D22"/>
    <a:srgbClr val="A6876E"/>
    <a:srgbClr val="6C3B25"/>
    <a:srgbClr val="262626"/>
    <a:srgbClr val="23160F"/>
    <a:srgbClr val="7D7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109" d="100"/>
          <a:sy n="109" d="100"/>
        </p:scale>
        <p:origin x="7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Mindenképpen egy játékot szerettünk volna készíteni, ami megfelel a vizsga követelményeinek.</a:t>
            </a:r>
          </a:p>
          <a:p>
            <a:r>
              <a:rPr lang="hu-HU" dirty="0"/>
              <a:t>Weboldal, mobil eszközön is futtatható</a:t>
            </a:r>
          </a:p>
          <a:p>
            <a:pPr>
              <a:spcAft>
                <a:spcPts val="2400"/>
              </a:spcAft>
            </a:pPr>
            <a:r>
              <a:rPr lang="hu-HU" dirty="0"/>
              <a:t>Saját szerver, </a:t>
            </a:r>
            <a:r>
              <a:rPr lang="hu-HU" dirty="0" err="1"/>
              <a:t>domain</a:t>
            </a:r>
            <a:r>
              <a:rPr lang="hu-HU" dirty="0"/>
              <a:t> cím, levelezőrendszer</a:t>
            </a:r>
          </a:p>
          <a:p>
            <a:r>
              <a:rPr lang="hu-HU" dirty="0"/>
              <a:t>Adatbázis – </a:t>
            </a:r>
            <a:r>
              <a:rPr lang="hu-HU" dirty="0" err="1"/>
              <a:t>MySQL</a:t>
            </a:r>
            <a:r>
              <a:rPr lang="hu-HU" dirty="0"/>
              <a:t> szerver</a:t>
            </a:r>
          </a:p>
          <a:p>
            <a:r>
              <a:rPr lang="hu-HU" dirty="0"/>
              <a:t>Frontend – </a:t>
            </a:r>
            <a:r>
              <a:rPr lang="hu-HU" dirty="0" err="1"/>
              <a:t>Unity</a:t>
            </a:r>
            <a:r>
              <a:rPr lang="hu-HU" dirty="0"/>
              <a:t> játékmotor, </a:t>
            </a:r>
            <a:r>
              <a:rPr lang="hu-HU" dirty="0" err="1"/>
              <a:t>Laravel</a:t>
            </a:r>
            <a:r>
              <a:rPr lang="hu-HU" dirty="0"/>
              <a:t> </a:t>
            </a:r>
            <a:r>
              <a:rPr lang="hu-HU" dirty="0" err="1"/>
              <a:t>Blade</a:t>
            </a:r>
            <a:endParaRPr lang="hu-HU" dirty="0"/>
          </a:p>
          <a:p>
            <a:r>
              <a:rPr lang="hu-HU" dirty="0"/>
              <a:t>Backend – </a:t>
            </a:r>
            <a:r>
              <a:rPr lang="hu-HU" dirty="0" err="1"/>
              <a:t>Laravel</a:t>
            </a:r>
            <a:r>
              <a:rPr lang="hu-HU" dirty="0"/>
              <a:t> (PHP) API</a:t>
            </a:r>
          </a:p>
          <a:p>
            <a:r>
              <a:rPr lang="hu-HU" dirty="0"/>
              <a:t>Mobil – a játék és a weboldal egyaránt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8143875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4876800" cy="5257800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02" y="3288967"/>
            <a:ext cx="1762512" cy="1762512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12" y="4907166"/>
            <a:ext cx="1694158" cy="18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948" y="2178975"/>
            <a:ext cx="1512922" cy="15129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776" y="1389526"/>
            <a:ext cx="1609342" cy="16093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11" y="5268966"/>
            <a:ext cx="1512922" cy="151292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200</TotalTime>
  <Words>153</Words>
  <Application>Microsoft Office PowerPoint</Application>
  <PresentationFormat>Diavetítés a képernyőre (4:3 oldalarány)</PresentationFormat>
  <Paragraphs>47</Paragraphs>
  <Slides>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MedievalSharp</vt:lpstr>
      <vt:lpstr>Calibri</vt:lpstr>
      <vt:lpstr>Arial</vt:lpstr>
      <vt:lpstr>Office-téma</vt:lpstr>
      <vt:lpstr>House of Swords</vt:lpstr>
      <vt:lpstr>Mi az a House of Swords?</vt:lpstr>
      <vt:lpstr>A csapat és a szerepkörök</vt:lpstr>
      <vt:lpstr>Hogyan dolgoztunk?</vt:lpstr>
      <vt:lpstr>Az adatbázis</vt:lpstr>
      <vt:lpstr>Az adatbázis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Laura Luksa</cp:lastModifiedBy>
  <cp:revision>75</cp:revision>
  <dcterms:created xsi:type="dcterms:W3CDTF">2023-04-27T15:33:31Z</dcterms:created>
  <dcterms:modified xsi:type="dcterms:W3CDTF">2023-06-03T16:14:59Z</dcterms:modified>
</cp:coreProperties>
</file>